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.png"/><Relationship Id="rId7" Type="http://schemas.openxmlformats.org/officeDocument/2006/relationships/image" Target="../media/image7.png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7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tags/tag1.xml><?xml version="1.0" encoding="utf-8"?>
<p:tagLst xmlns:p="http://schemas.openxmlformats.org/presentationml/2006/main">
  <p:tag name="KSO_WPP_MARK_KEY" val="979b50ff-0d78-4509-a8f5-8e21e121bced"/>
  <p:tag name="COMMONDATA" val="eyJoZGlkIjoiM2NjM2JiM2RlNjBkZTQzMjMwZmFkMzM4MmMyODE3NmMifQ=="/>
</p:tagLst>
</file>